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D0D"/>
    <a:srgbClr val="D63C2B"/>
    <a:srgbClr val="006FB3"/>
    <a:srgbClr val="35BBE2"/>
    <a:srgbClr val="C05426"/>
    <a:srgbClr val="FDB714"/>
    <a:srgbClr val="85A13C"/>
    <a:srgbClr val="5A6D29"/>
    <a:srgbClr val="B9D031"/>
    <a:srgbClr val="AB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-1" y="0"/>
            <a:ext cx="4644728" cy="10727140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4626" y="378148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solidFill>
                  <a:schemeClr val="bg1"/>
                </a:solidFill>
              </a:rPr>
              <a:t>Продающий заголовок</a:t>
            </a:r>
            <a:endParaRPr lang="ru-RU" sz="5400" i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0352" y="2374494"/>
            <a:ext cx="3721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0352" y="5088673"/>
            <a:ext cx="3721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7293" y="3618508"/>
            <a:ext cx="35844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bg1"/>
                </a:solidFill>
              </a:rPr>
              <a:t>as </a:t>
            </a:r>
            <a:r>
              <a:rPr lang="en-US" sz="1800" i="1" dirty="0">
                <a:solidFill>
                  <a:schemeClr val="bg1"/>
                </a:solidFill>
              </a:rPr>
              <a:t>the totality of everything that exists including all physical matter and energy, the planets, stars, </a:t>
            </a:r>
            <a:r>
              <a:rPr lang="en-US" sz="1800" i="1" dirty="0" smtClean="0">
                <a:solidFill>
                  <a:schemeClr val="bg1"/>
                </a:solidFill>
              </a:rPr>
              <a:t>galaxies</a:t>
            </a:r>
            <a:endParaRPr lang="ru-RU" sz="1800" i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46953"/>
            <a:ext cx="7561263" cy="3400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86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20</cp:revision>
  <dcterms:created xsi:type="dcterms:W3CDTF">2011-06-17T23:30:18Z</dcterms:created>
  <dcterms:modified xsi:type="dcterms:W3CDTF">2011-06-21T01:09:14Z</dcterms:modified>
</cp:coreProperties>
</file>